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307" r:id="rId2"/>
    <p:sldId id="397" r:id="rId3"/>
    <p:sldId id="398" r:id="rId4"/>
    <p:sldId id="405" r:id="rId5"/>
    <p:sldId id="413" r:id="rId6"/>
    <p:sldId id="414" r:id="rId7"/>
    <p:sldId id="429" r:id="rId8"/>
    <p:sldId id="430" r:id="rId9"/>
    <p:sldId id="431" r:id="rId10"/>
    <p:sldId id="432" r:id="rId11"/>
    <p:sldId id="433" r:id="rId12"/>
    <p:sldId id="424" r:id="rId13"/>
    <p:sldId id="425" r:id="rId14"/>
    <p:sldId id="434" r:id="rId15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403D"/>
    <a:srgbClr val="990000"/>
    <a:srgbClr val="416ED3"/>
    <a:srgbClr val="546EC0"/>
    <a:srgbClr val="A2C800"/>
    <a:srgbClr val="CCCC00"/>
    <a:srgbClr val="A0C714"/>
    <a:srgbClr val="29B1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83" autoAdjust="0"/>
    <p:restoredTop sz="91333" autoAdjust="0"/>
  </p:normalViewPr>
  <p:slideViewPr>
    <p:cSldViewPr>
      <p:cViewPr>
        <p:scale>
          <a:sx n="60" d="100"/>
          <a:sy n="60" d="100"/>
        </p:scale>
        <p:origin x="-14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986D990-A19B-0F4E-8DE6-A3461587FE76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C2FA68B-4C9B-714F-8453-D33E2BE7D344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2899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296DA0-3CBC-574F-AB9B-9042AEAFA5C5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D1B0C-8AB8-1D4E-A1DF-86DA56AFAE8D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9387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B4A573-1AB7-E847-B9A9-AAAC66C46605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72EA27-B3FE-AF4F-9385-99F8ABC21B74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12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AA7F13-BBD8-1E46-AA7F-907B925F9644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CCCC8-3452-7B4F-AEF0-8C4038FCAAFA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846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Users\Emmanuelle\Desktop\LOGO ETHIQUABLE 201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0"/>
            <a:ext cx="4537075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E63DBE-9B1A-1B46-A5AA-8B1B31030F30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11BBFB-FCD9-474C-9419-627CC88959E9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0854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073934-8934-AE43-85B0-205EB142BBD2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9A74F4-7D1D-884E-AB75-05CB1670A917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9699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70F195-1219-3046-B97E-DC0C0C34D000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570FEF-3984-824C-B6BF-9EFCE5B5B808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5719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DFA000-4FD7-794F-A117-9A430E7851A1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B20E9-3A7C-F641-9116-3BACFB70089F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8353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A126C9-3242-4440-81BA-1DF204E95327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DD5E2-DC7B-6E40-8D23-A094CAC31906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0171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9F0756-8DC7-1243-A1B1-FFBB0AFA016A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B9BD7-715F-BC4F-8A2D-46580C4C2D09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861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94071D-079A-CC45-B5A6-8C3C81F24EC7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0B7E9A-50B9-984B-B93E-0CDCB07F0A9A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947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3F0629-68B8-F24C-8991-B433759B304D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91A41-3230-9449-B715-3053740AEB93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565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606B2DC-817F-514B-BF2E-7FF4F983CB5A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FE371A6-A544-7547-A1DB-A0DA3958411E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Image 3" descr="couvertur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0" t="19551" r="6929" b="19550"/>
          <a:stretch>
            <a:fillRect/>
          </a:stretch>
        </p:blipFill>
        <p:spPr bwMode="auto">
          <a:xfrm>
            <a:off x="2339975" y="1341438"/>
            <a:ext cx="5140325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" t="24210" r="20274" b="29485"/>
          <a:stretch>
            <a:fillRect/>
          </a:stretch>
        </p:blipFill>
        <p:spPr bwMode="auto">
          <a:xfrm>
            <a:off x="307975" y="1773238"/>
            <a:ext cx="8461375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4" t="48669" r="8533" b="45660"/>
          <a:stretch>
            <a:fillRect/>
          </a:stretch>
        </p:blipFill>
        <p:spPr bwMode="auto">
          <a:xfrm>
            <a:off x="6103938" y="3573463"/>
            <a:ext cx="27162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75463" y="4797425"/>
            <a:ext cx="2268537" cy="10795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84213" y="1196975"/>
            <a:ext cx="4175125" cy="5762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4578" name="Image 8" descr="couverture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" t="53365" r="53989" b="4732"/>
          <a:stretch>
            <a:fillRect/>
          </a:stretch>
        </p:blipFill>
        <p:spPr bwMode="auto">
          <a:xfrm>
            <a:off x="2339975" y="1484313"/>
            <a:ext cx="446405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39975" y="2420938"/>
            <a:ext cx="4608513" cy="312896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339975" y="2398713"/>
            <a:ext cx="4752975" cy="31702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fr-FR" sz="4000" b="1">
                <a:solidFill>
                  <a:schemeClr val="bg1"/>
                </a:solidFill>
                <a:latin typeface="Arial Narrow" charset="0"/>
              </a:rPr>
              <a:t>UN COMMERCE ÉQUITABLE</a:t>
            </a:r>
          </a:p>
          <a:p>
            <a:r>
              <a:rPr lang="fr-FR" sz="4000" b="1">
                <a:solidFill>
                  <a:schemeClr val="bg1"/>
                </a:solidFill>
                <a:latin typeface="Arial Narrow" charset="0"/>
              </a:rPr>
              <a:t>POUR LES PRODUCTEURS</a:t>
            </a:r>
          </a:p>
          <a:p>
            <a:r>
              <a:rPr lang="fr-FR" sz="4000" b="1">
                <a:solidFill>
                  <a:schemeClr val="bg1"/>
                </a:solidFill>
                <a:latin typeface="Arial Narrow" charset="0"/>
              </a:rPr>
              <a:t>EN FRANCE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57338"/>
            <a:ext cx="5184775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337050"/>
            <a:ext cx="576103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Image 4" descr="gamme P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928688"/>
            <a:ext cx="2125663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age 5" descr="gam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1844675"/>
            <a:ext cx="869315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341438"/>
            <a:ext cx="47434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57338"/>
            <a:ext cx="767715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628775"/>
            <a:ext cx="66452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068638"/>
            <a:ext cx="727233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4611688"/>
            <a:ext cx="67325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28775"/>
            <a:ext cx="194468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1916113"/>
            <a:ext cx="3567112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age 8" descr="_VOLUME-Café-HAITI-B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196975"/>
            <a:ext cx="2074862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age 6" descr="ARGU BD6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7" r="65257" b="-2235"/>
          <a:stretch>
            <a:fillRect/>
          </a:stretch>
        </p:blipFill>
        <p:spPr bwMode="auto">
          <a:xfrm>
            <a:off x="88900" y="1174750"/>
            <a:ext cx="2241550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484313"/>
            <a:ext cx="59055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429000"/>
            <a:ext cx="51847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Image 8" descr="ARGU BD6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8" t="2441" r="36864" b="3613"/>
          <a:stretch>
            <a:fillRect/>
          </a:stretch>
        </p:blipFill>
        <p:spPr bwMode="auto">
          <a:xfrm>
            <a:off x="107950" y="3687763"/>
            <a:ext cx="1835150" cy="283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Image 9" descr="ARGU BD6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1" t="15935" r="1025" b="9460"/>
          <a:stretch>
            <a:fillRect/>
          </a:stretch>
        </p:blipFill>
        <p:spPr bwMode="auto">
          <a:xfrm>
            <a:off x="1908175" y="3789363"/>
            <a:ext cx="20875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268538" y="2387600"/>
            <a:ext cx="4535487" cy="2770188"/>
          </a:xfrm>
          <a:prstGeom prst="rect">
            <a:avLst/>
          </a:prstGeom>
          <a:solidFill>
            <a:srgbClr val="AD4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339975" y="2420938"/>
            <a:ext cx="4752975" cy="25542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fr-FR" sz="4000" b="1">
                <a:solidFill>
                  <a:schemeClr val="bg1"/>
                </a:solidFill>
                <a:latin typeface="Arial Narrow" charset="0"/>
              </a:rPr>
              <a:t>LE MARCHÉ DU COMMERCE ÉQUITABLE</a:t>
            </a:r>
          </a:p>
          <a:p>
            <a:r>
              <a:rPr lang="fr-FR" sz="4000" b="1">
                <a:solidFill>
                  <a:schemeClr val="bg1"/>
                </a:solidFill>
                <a:latin typeface="Arial Narrow" charset="0"/>
              </a:rPr>
              <a:t>DANS LE MONDE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5" t="50008" r="17836" b="18283"/>
          <a:stretch>
            <a:fillRect/>
          </a:stretch>
        </p:blipFill>
        <p:spPr bwMode="auto">
          <a:xfrm>
            <a:off x="1258888" y="3357563"/>
            <a:ext cx="66262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9" t="11925" r="16283" b="53380"/>
          <a:stretch>
            <a:fillRect/>
          </a:stretch>
        </p:blipFill>
        <p:spPr bwMode="auto">
          <a:xfrm>
            <a:off x="809625" y="1373188"/>
            <a:ext cx="75247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t="45512" r="16335" b="41216"/>
          <a:stretch>
            <a:fillRect/>
          </a:stretch>
        </p:blipFill>
        <p:spPr bwMode="auto">
          <a:xfrm>
            <a:off x="1042988" y="5445125"/>
            <a:ext cx="7273925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8" t="61975" r="61699" b="32915"/>
          <a:stretch>
            <a:fillRect/>
          </a:stretch>
        </p:blipFill>
        <p:spPr bwMode="auto">
          <a:xfrm>
            <a:off x="5867400" y="6381750"/>
            <a:ext cx="3025775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268538" y="2387600"/>
            <a:ext cx="4535487" cy="27701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339975" y="2420938"/>
            <a:ext cx="4752975" cy="25542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fr-FR" sz="4000" b="1">
                <a:solidFill>
                  <a:schemeClr val="bg1"/>
                </a:solidFill>
                <a:latin typeface="Arial Narrow" charset="0"/>
              </a:rPr>
              <a:t>LE MARCHÉ DU COMMERCE ÉQUITABLE</a:t>
            </a:r>
          </a:p>
          <a:p>
            <a:r>
              <a:rPr lang="fr-FR" sz="4000" b="1">
                <a:solidFill>
                  <a:schemeClr val="bg1"/>
                </a:solidFill>
                <a:latin typeface="Arial Narrow" charset="0"/>
              </a:rPr>
              <a:t>EN FRANCE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5857</TotalTime>
  <Words>23</Words>
  <Application>Microsoft Macintosh PowerPoint</Application>
  <PresentationFormat>On-screen Show (4:3)</PresentationFormat>
  <Paragraphs>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Arial Narrow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Emmanuelle</dc:creator>
  <cp:lastModifiedBy>clouclou</cp:lastModifiedBy>
  <cp:revision>130</cp:revision>
  <dcterms:created xsi:type="dcterms:W3CDTF">2012-01-06T16:45:13Z</dcterms:created>
  <dcterms:modified xsi:type="dcterms:W3CDTF">2012-12-12T11:14:53Z</dcterms:modified>
</cp:coreProperties>
</file>